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Заур Нурмагомедов" initials="ЗН" lastIdx="1" clrIdx="0">
    <p:extLst>
      <p:ext uri="{19B8F6BF-5375-455C-9EA6-DF929625EA0E}">
        <p15:presenceInfo xmlns:p15="http://schemas.microsoft.com/office/powerpoint/2012/main" userId="a8dfe8acb3013a6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15T22:08:12.924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jpeg>
</file>

<file path=ppt/media/image10.gif>
</file>

<file path=ppt/media/image11.gif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E0532D-8CA8-4C7B-B28E-D3F1D3EB23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 for </a:t>
            </a:r>
            <a:r>
              <a:rPr lang="ru-RU" dirty="0"/>
              <a:t>				 	  	</a:t>
            </a:r>
            <a:r>
              <a:rPr lang="en-US" dirty="0"/>
              <a:t>LearningWords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403C71-1936-4858-928A-7A5F2C60F479}"/>
              </a:ext>
            </a:extLst>
          </p:cNvPr>
          <p:cNvSpPr txBox="1"/>
          <p:nvPr/>
        </p:nvSpPr>
        <p:spPr>
          <a:xfrm>
            <a:off x="6749484" y="6365629"/>
            <a:ext cx="544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github.com/mr-SkyDev/App-for-LearningWords</a:t>
            </a:r>
            <a:endParaRPr lang="ru-RU" i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6A0E09A-1A0D-4006-A238-241B7A392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5722" y="540873"/>
            <a:ext cx="593162" cy="59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76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55B80A-E008-4B11-94EA-1D2F6B89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Почему? А главное зачем?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968B49-DB7A-4298-AD7C-3DAA484A9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853249"/>
            <a:ext cx="8946541" cy="1575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/>
              <a:t>Суть данного приложения – изучение слов языка с помощью всплывающих уведомлений.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008263-20E6-44F5-8D1E-A5238FF1BCEE}"/>
              </a:ext>
            </a:extLst>
          </p:cNvPr>
          <p:cNvSpPr txBox="1"/>
          <p:nvPr/>
        </p:nvSpPr>
        <p:spPr>
          <a:xfrm>
            <a:off x="7367954" y="4734342"/>
            <a:ext cx="482404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Имплементировать</a:t>
            </a:r>
            <a:br>
              <a:rPr lang="ru-RU" b="1" dirty="0"/>
            </a:br>
            <a:r>
              <a:rPr lang="ru-RU" b="1" dirty="0"/>
              <a:t>- </a:t>
            </a:r>
            <a:r>
              <a:rPr lang="ru-RU" sz="3200" dirty="0"/>
              <a:t>реализовывать какой-либо функционал в программе</a:t>
            </a:r>
          </a:p>
        </p:txBody>
      </p:sp>
    </p:spTree>
    <p:extLst>
      <p:ext uri="{BB962C8B-B14F-4D97-AF65-F5344CB8AC3E}">
        <p14:creationId xmlns:p14="http://schemas.microsoft.com/office/powerpoint/2010/main" val="24708117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4058D-3E72-40F9-9957-BA04AAA57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800" dirty="0"/>
              <a:t>Главное окно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3E78FA0-F4D0-4180-9A7E-3E6479CDFE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154" y="1853248"/>
            <a:ext cx="4716318" cy="4194175"/>
          </a:xfrm>
          <a:prstGeom prst="roundRect">
            <a:avLst>
              <a:gd name="adj" fmla="val 4299"/>
            </a:avLst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5117F5-73B1-44FE-8333-A5B2DA87019E}"/>
              </a:ext>
            </a:extLst>
          </p:cNvPr>
          <p:cNvSpPr txBox="1"/>
          <p:nvPr/>
        </p:nvSpPr>
        <p:spPr>
          <a:xfrm>
            <a:off x="5665703" y="4477763"/>
            <a:ext cx="65878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Оранжевым</a:t>
            </a:r>
            <a:r>
              <a:rPr lang="ru-RU" sz="3200" dirty="0"/>
              <a:t> цветом обозначаются выбранные курсы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0453A0-B4DA-41CB-B339-868A06E65ECB}"/>
              </a:ext>
            </a:extLst>
          </p:cNvPr>
          <p:cNvSpPr txBox="1"/>
          <p:nvPr/>
        </p:nvSpPr>
        <p:spPr>
          <a:xfrm>
            <a:off x="5665703" y="1853248"/>
            <a:ext cx="63963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У курсов есть сложность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E87C2F-7A91-4863-A0BF-F30ECA98FBAA}"/>
              </a:ext>
            </a:extLst>
          </p:cNvPr>
          <p:cNvSpPr txBox="1"/>
          <p:nvPr/>
        </p:nvSpPr>
        <p:spPr>
          <a:xfrm>
            <a:off x="5665703" y="2673063"/>
            <a:ext cx="63963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Имеется 4 курса: </a:t>
            </a:r>
          </a:p>
          <a:p>
            <a:r>
              <a:rPr lang="ru-RU" sz="3200" dirty="0"/>
              <a:t>	3 встроенных и </a:t>
            </a:r>
          </a:p>
          <a:p>
            <a:r>
              <a:rPr lang="ru-RU" sz="3200" dirty="0"/>
              <a:t>	1 пользовательский</a:t>
            </a:r>
          </a:p>
        </p:txBody>
      </p:sp>
    </p:spTree>
    <p:extLst>
      <p:ext uri="{BB962C8B-B14F-4D97-AF65-F5344CB8AC3E}">
        <p14:creationId xmlns:p14="http://schemas.microsoft.com/office/powerpoint/2010/main" val="2638529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27318A-784C-4164-AE55-A63758F58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Просмотр курса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0ED0522-37D3-44D3-B4C6-21FC4F83EC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853248"/>
            <a:ext cx="4956368" cy="4195762"/>
          </a:xfrm>
          <a:prstGeom prst="roundRect">
            <a:avLst>
              <a:gd name="adj" fmla="val 3465"/>
            </a:avLst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483383-5D7B-48E9-83A6-C7762F481C03}"/>
              </a:ext>
            </a:extLst>
          </p:cNvPr>
          <p:cNvSpPr txBox="1"/>
          <p:nvPr/>
        </p:nvSpPr>
        <p:spPr>
          <a:xfrm>
            <a:off x="6096000" y="1853248"/>
            <a:ext cx="6096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Открывается нажатием </a:t>
            </a:r>
            <a:r>
              <a:rPr lang="ru-RU" sz="3200" b="1" dirty="0"/>
              <a:t>ПКМ </a:t>
            </a:r>
            <a:r>
              <a:rPr lang="ru-RU" sz="3200" dirty="0"/>
              <a:t>по курсу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38ACCB-58CA-4C47-8F10-27A65D102EA2}"/>
              </a:ext>
            </a:extLst>
          </p:cNvPr>
          <p:cNvSpPr txBox="1"/>
          <p:nvPr/>
        </p:nvSpPr>
        <p:spPr>
          <a:xfrm>
            <a:off x="6096000" y="3002022"/>
            <a:ext cx="581757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С помощью этого окна можно редактировать данные курса: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/>
              <a:t>	</a:t>
            </a:r>
            <a:r>
              <a:rPr lang="ru-RU" sz="3200" i="1" dirty="0"/>
              <a:t>слова, их значения,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i="1" dirty="0"/>
              <a:t>	а также</a:t>
            </a:r>
            <a:r>
              <a:rPr lang="en-US" sz="3200" i="1" dirty="0"/>
              <a:t>,</a:t>
            </a:r>
            <a:r>
              <a:rPr lang="ru-RU" sz="3200" i="1" dirty="0"/>
              <a:t> включены ли </a:t>
            </a:r>
            <a:r>
              <a:rPr lang="en-US" sz="3200" i="1" dirty="0"/>
              <a:t>	</a:t>
            </a:r>
            <a:r>
              <a:rPr lang="ru-RU" sz="3200" i="1" dirty="0"/>
              <a:t>они 	в программу</a:t>
            </a:r>
            <a:r>
              <a:rPr lang="en-US" sz="3200" i="1" dirty="0"/>
              <a:t> 	</a:t>
            </a:r>
            <a:r>
              <a:rPr lang="ru-RU" sz="3200" i="1" dirty="0"/>
              <a:t>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37615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0B93A9-5CD0-4FF2-AA06-0978AD57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Окно настроек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241AB53-0D02-45DB-8FE6-64299168C3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369" y="1853248"/>
            <a:ext cx="4718103" cy="4195762"/>
          </a:xfrm>
          <a:prstGeom prst="roundRect">
            <a:avLst>
              <a:gd name="adj" fmla="val 4275"/>
            </a:avLst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C318B7-EFB0-48F9-A925-B57B7651F4EA}"/>
              </a:ext>
            </a:extLst>
          </p:cNvPr>
          <p:cNvSpPr txBox="1"/>
          <p:nvPr/>
        </p:nvSpPr>
        <p:spPr>
          <a:xfrm>
            <a:off x="6015318" y="1865433"/>
            <a:ext cx="6096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Вызвать его можно из главного окна, нажатием на соответствующую иконку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2DAFF5-3740-4723-9E47-417B61B6E807}"/>
              </a:ext>
            </a:extLst>
          </p:cNvPr>
          <p:cNvSpPr txBox="1"/>
          <p:nvPr/>
        </p:nvSpPr>
        <p:spPr>
          <a:xfrm>
            <a:off x="6015318" y="3435093"/>
            <a:ext cx="61766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Настроить там можно лишь частоту отправки уведомлений</a:t>
            </a:r>
          </a:p>
        </p:txBody>
      </p:sp>
    </p:spTree>
    <p:extLst>
      <p:ext uri="{BB962C8B-B14F-4D97-AF65-F5344CB8AC3E}">
        <p14:creationId xmlns:p14="http://schemas.microsoft.com/office/powerpoint/2010/main" val="352016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5A6DBB-28E3-4479-A3D6-C96039FB9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Уведомления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7095F29-F286-476B-BDC3-C9D4A56104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853248"/>
            <a:ext cx="4202958" cy="4195762"/>
          </a:xfrm>
          <a:prstGeom prst="roundRect">
            <a:avLst>
              <a:gd name="adj" fmla="val 5129"/>
            </a:avLst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F64B02-7781-4C02-A1FD-3A9650FBD0A0}"/>
              </a:ext>
            </a:extLst>
          </p:cNvPr>
          <p:cNvSpPr txBox="1"/>
          <p:nvPr/>
        </p:nvSpPr>
        <p:spPr>
          <a:xfrm>
            <a:off x="5348472" y="1853248"/>
            <a:ext cx="684352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Всплывают</a:t>
            </a:r>
            <a:r>
              <a:rPr lang="en-US" sz="3200" dirty="0"/>
              <a:t> </a:t>
            </a:r>
            <a:r>
              <a:rPr lang="ru-RU" sz="3200" dirty="0"/>
              <a:t>с промежутком определенного времени, которое указывалось в настройках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F7C769-F232-46D0-93A6-20E1C642421F}"/>
              </a:ext>
            </a:extLst>
          </p:cNvPr>
          <p:cNvSpPr txBox="1"/>
          <p:nvPr/>
        </p:nvSpPr>
        <p:spPr>
          <a:xfrm>
            <a:off x="5348472" y="3951129"/>
            <a:ext cx="63380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При нажатии на </a:t>
            </a:r>
            <a:r>
              <a:rPr lang="en-US" sz="3200" dirty="0"/>
              <a:t>“</a:t>
            </a:r>
            <a:r>
              <a:rPr lang="ru-RU" sz="3200" dirty="0"/>
              <a:t>Выучил</a:t>
            </a:r>
            <a:r>
              <a:rPr lang="en-US" sz="3200" dirty="0"/>
              <a:t>”</a:t>
            </a:r>
            <a:r>
              <a:rPr lang="ru-RU" sz="3200" dirty="0"/>
              <a:t>, слово будет удаляться из программы обучения </a:t>
            </a:r>
          </a:p>
        </p:txBody>
      </p:sp>
    </p:spTree>
    <p:extLst>
      <p:ext uri="{BB962C8B-B14F-4D97-AF65-F5344CB8AC3E}">
        <p14:creationId xmlns:p14="http://schemas.microsoft.com/office/powerpoint/2010/main" val="582660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F28866-CBC4-44C8-AD71-833B13962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Трей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DC0577A-C580-4ECC-AE90-0A053299FE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788869"/>
            <a:ext cx="4462328" cy="4195762"/>
          </a:xfrm>
          <a:prstGeom prst="roundRect">
            <a:avLst>
              <a:gd name="adj" fmla="val 6818"/>
            </a:avLst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89DCD4-87DE-4589-A462-5D0721088174}"/>
              </a:ext>
            </a:extLst>
          </p:cNvPr>
          <p:cNvSpPr txBox="1"/>
          <p:nvPr/>
        </p:nvSpPr>
        <p:spPr>
          <a:xfrm>
            <a:off x="5348472" y="1152983"/>
            <a:ext cx="565345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Приложением можно управлять нажатием </a:t>
            </a:r>
            <a:r>
              <a:rPr lang="ru-RU" sz="3200" b="1" dirty="0"/>
              <a:t>ПКМ</a:t>
            </a:r>
            <a:r>
              <a:rPr lang="ru-RU" sz="3200" dirty="0"/>
              <a:t> по его иконке, находящейся в трее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A13E5C-733B-4345-8F90-8D79B3A5FD99}"/>
              </a:ext>
            </a:extLst>
          </p:cNvPr>
          <p:cNvSpPr txBox="1"/>
          <p:nvPr/>
        </p:nvSpPr>
        <p:spPr>
          <a:xfrm>
            <a:off x="5348472" y="3235038"/>
            <a:ext cx="67407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Show – </a:t>
            </a:r>
            <a:r>
              <a:rPr lang="ru-RU" sz="3200" dirty="0"/>
              <a:t>открыть окно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Hide – </a:t>
            </a:r>
            <a:r>
              <a:rPr lang="ru-RU" sz="3200" dirty="0"/>
              <a:t>скрыть окно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Exit – </a:t>
            </a:r>
            <a:r>
              <a:rPr lang="ru-RU" sz="3200" dirty="0"/>
              <a:t>завершить работу приложения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Random notify – </a:t>
            </a:r>
            <a:r>
              <a:rPr lang="ru-RU" sz="3200" dirty="0"/>
              <a:t>показать случайное слово и его значение</a:t>
            </a:r>
          </a:p>
        </p:txBody>
      </p:sp>
    </p:spTree>
    <p:extLst>
      <p:ext uri="{BB962C8B-B14F-4D97-AF65-F5344CB8AC3E}">
        <p14:creationId xmlns:p14="http://schemas.microsoft.com/office/powerpoint/2010/main" val="2808608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2743F7B-0913-457F-8C21-1657DD763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487698-FCDB-4A9D-8458-42CB8D258261}"/>
              </a:ext>
            </a:extLst>
          </p:cNvPr>
          <p:cNvSpPr txBox="1"/>
          <p:nvPr/>
        </p:nvSpPr>
        <p:spPr>
          <a:xfrm>
            <a:off x="195155" y="5989458"/>
            <a:ext cx="103316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/>
              <a:t>За чебурашку можно и зачет поставить!!11!</a:t>
            </a:r>
          </a:p>
        </p:txBody>
      </p:sp>
      <p:sp>
        <p:nvSpPr>
          <p:cNvPr id="5" name="Облачко с текстом: овальное 4">
            <a:extLst>
              <a:ext uri="{FF2B5EF4-FFF2-40B4-BE49-F238E27FC236}">
                <a16:creationId xmlns:a16="http://schemas.microsoft.com/office/drawing/2014/main" id="{19BE75DD-4100-4109-97BE-10CE5349A88C}"/>
              </a:ext>
            </a:extLst>
          </p:cNvPr>
          <p:cNvSpPr/>
          <p:nvPr/>
        </p:nvSpPr>
        <p:spPr>
          <a:xfrm>
            <a:off x="7077807" y="90327"/>
            <a:ext cx="3050931" cy="2110154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Спасибо за внимание</a:t>
            </a:r>
          </a:p>
          <a:p>
            <a:pPr algn="ctr"/>
            <a:r>
              <a:rPr lang="ru-RU" dirty="0"/>
              <a:t>💙💙💙</a:t>
            </a:r>
          </a:p>
        </p:txBody>
      </p:sp>
    </p:spTree>
    <p:extLst>
      <p:ext uri="{BB962C8B-B14F-4D97-AF65-F5344CB8AC3E}">
        <p14:creationId xmlns:p14="http://schemas.microsoft.com/office/powerpoint/2010/main" val="349575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247</TotalTime>
  <Words>193</Words>
  <Application>Microsoft Office PowerPoint</Application>
  <PresentationFormat>Широкоэкранный</PresentationFormat>
  <Paragraphs>31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Ион</vt:lpstr>
      <vt:lpstr>App for          LearningWords</vt:lpstr>
      <vt:lpstr>Почему? А главное зачем?</vt:lpstr>
      <vt:lpstr>Главное окно</vt:lpstr>
      <vt:lpstr>Просмотр курса</vt:lpstr>
      <vt:lpstr>Окно настроек</vt:lpstr>
      <vt:lpstr>Уведомления</vt:lpstr>
      <vt:lpstr>Трей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for          LearningWords</dc:title>
  <dc:creator>Заур Нурмагомедов</dc:creator>
  <cp:lastModifiedBy>Заур Нурмагомедов</cp:lastModifiedBy>
  <cp:revision>7</cp:revision>
  <dcterms:created xsi:type="dcterms:W3CDTF">2021-11-07T15:07:19Z</dcterms:created>
  <dcterms:modified xsi:type="dcterms:W3CDTF">2021-11-17T19:03:16Z</dcterms:modified>
</cp:coreProperties>
</file>

<file path=docProps/thumbnail.jpeg>
</file>